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67812-A6C5-4616-8790-73F9ED5B2E7E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16A12-0079-448E-9F4C-FAAC70B336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455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67812-A6C5-4616-8790-73F9ED5B2E7E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16A12-0079-448E-9F4C-FAAC70B336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2192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67812-A6C5-4616-8790-73F9ED5B2E7E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16A12-0079-448E-9F4C-FAAC70B336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878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67812-A6C5-4616-8790-73F9ED5B2E7E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16A12-0079-448E-9F4C-FAAC70B336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5704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67812-A6C5-4616-8790-73F9ED5B2E7E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16A12-0079-448E-9F4C-FAAC70B336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692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67812-A6C5-4616-8790-73F9ED5B2E7E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16A12-0079-448E-9F4C-FAAC70B336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285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67812-A6C5-4616-8790-73F9ED5B2E7E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16A12-0079-448E-9F4C-FAAC70B336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163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67812-A6C5-4616-8790-73F9ED5B2E7E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16A12-0079-448E-9F4C-FAAC70B336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5589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67812-A6C5-4616-8790-73F9ED5B2E7E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16A12-0079-448E-9F4C-FAAC70B336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671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67812-A6C5-4616-8790-73F9ED5B2E7E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16A12-0079-448E-9F4C-FAAC70B336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037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67812-A6C5-4616-8790-73F9ED5B2E7E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16A12-0079-448E-9F4C-FAAC70B336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864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67812-A6C5-4616-8790-73F9ED5B2E7E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16A12-0079-448E-9F4C-FAAC70B336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9744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256" y="0"/>
            <a:ext cx="1286623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33254" y="3789575"/>
            <a:ext cx="5439266" cy="1710789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Evolventa" panose="020B0502020202020204" pitchFamily="34" charset="0"/>
              </a:rPr>
              <a:t>Название доклада</a:t>
            </a:r>
            <a:endParaRPr lang="ru-RU" sz="3200" dirty="0">
              <a:latin typeface="Evolventa" panose="020B0502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33255" y="5500364"/>
            <a:ext cx="5439266" cy="1032411"/>
          </a:xfrm>
        </p:spPr>
        <p:txBody>
          <a:bodyPr/>
          <a:lstStyle/>
          <a:p>
            <a:r>
              <a:rPr lang="ru-RU" dirty="0" smtClean="0">
                <a:latin typeface="Evolventa" panose="020B0502020202020204" pitchFamily="34" charset="0"/>
              </a:rPr>
              <a:t>докладчик</a:t>
            </a:r>
            <a:endParaRPr lang="ru-RU" dirty="0">
              <a:latin typeface="Evolventa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80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-1"/>
            <a:ext cx="12192000" cy="92382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8556" y="293502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dirty="0" smtClean="0">
                <a:solidFill>
                  <a:schemeClr val="bg1"/>
                </a:solidFill>
                <a:latin typeface="Evolventa" panose="020B0502020202020204" pitchFamily="34" charset="0"/>
              </a:rPr>
              <a:t>«</a:t>
            </a:r>
            <a:r>
              <a:rPr lang="ru-RU" sz="1400" dirty="0" err="1" smtClean="0">
                <a:solidFill>
                  <a:schemeClr val="bg1"/>
                </a:solidFill>
                <a:latin typeface="Evolventa" panose="020B0502020202020204" pitchFamily="34" charset="0"/>
              </a:rPr>
              <a:t>Королёвские</a:t>
            </a:r>
            <a:r>
              <a:rPr lang="ru-RU" sz="1400" dirty="0" smtClean="0">
                <a:solidFill>
                  <a:schemeClr val="bg1"/>
                </a:solidFill>
                <a:latin typeface="Evolventa" panose="020B0502020202020204" pitchFamily="34" charset="0"/>
              </a:rPr>
              <a:t> чтения: избранные вопросы </a:t>
            </a:r>
            <a:br>
              <a:rPr lang="ru-RU" sz="1400" dirty="0" smtClean="0">
                <a:solidFill>
                  <a:schemeClr val="bg1"/>
                </a:solidFill>
                <a:latin typeface="Evolventa" panose="020B0502020202020204" pitchFamily="34" charset="0"/>
              </a:rPr>
            </a:br>
            <a:r>
              <a:rPr lang="ru-RU" sz="1400" dirty="0" smtClean="0">
                <a:solidFill>
                  <a:schemeClr val="bg1"/>
                </a:solidFill>
                <a:latin typeface="Evolventa" panose="020B0502020202020204" pitchFamily="34" charset="0"/>
              </a:rPr>
              <a:t>общей</a:t>
            </a:r>
            <a:r>
              <a:rPr lang="en-US" sz="1400" dirty="0" smtClean="0">
                <a:solidFill>
                  <a:schemeClr val="bg1"/>
                </a:solidFill>
                <a:latin typeface="Evolventa" panose="020B0502020202020204" pitchFamily="34" charset="0"/>
              </a:rPr>
              <a:t> </a:t>
            </a:r>
            <a:r>
              <a:rPr lang="ru-RU" sz="1400" dirty="0" smtClean="0">
                <a:solidFill>
                  <a:schemeClr val="bg1"/>
                </a:solidFill>
                <a:latin typeface="Evolventa" panose="020B0502020202020204" pitchFamily="34" charset="0"/>
              </a:rPr>
              <a:t>и сосудистой хирургии»</a:t>
            </a:r>
            <a:r>
              <a:rPr lang="en-US" sz="1400" dirty="0" smtClean="0">
                <a:solidFill>
                  <a:schemeClr val="bg1"/>
                </a:solidFill>
                <a:latin typeface="Evolventa" panose="020B0502020202020204" pitchFamily="34" charset="0"/>
              </a:rPr>
              <a:t> - </a:t>
            </a:r>
            <a:r>
              <a:rPr lang="en-US" sz="1400" dirty="0" smtClean="0">
                <a:solidFill>
                  <a:schemeClr val="bg1"/>
                </a:solidFill>
                <a:latin typeface="Evolventa" panose="020B0502020202020204" pitchFamily="34" charset="0"/>
              </a:rPr>
              <a:t>II</a:t>
            </a:r>
            <a:r>
              <a:rPr lang="ru-RU" sz="1400" dirty="0" smtClean="0">
                <a:solidFill>
                  <a:schemeClr val="bg1"/>
                </a:solidFill>
                <a:latin typeface="Evolventa" panose="020B0502020202020204" pitchFamily="34" charset="0"/>
              </a:rPr>
              <a:t>-ой</a:t>
            </a:r>
            <a:r>
              <a:rPr lang="ru-RU" sz="1400" dirty="0" smtClean="0">
                <a:solidFill>
                  <a:schemeClr val="bg1"/>
                </a:solidFill>
                <a:latin typeface="Evolventa" panose="020B0502020202020204" pitchFamily="34" charset="0"/>
              </a:rPr>
              <a:t> </a:t>
            </a:r>
            <a:r>
              <a:rPr lang="ru-RU" sz="1400" dirty="0" smtClean="0">
                <a:solidFill>
                  <a:schemeClr val="bg1"/>
                </a:solidFill>
                <a:latin typeface="Evolventa" panose="020B0502020202020204" pitchFamily="34" charset="0"/>
              </a:rPr>
              <a:t>СЕЗОН  </a:t>
            </a:r>
            <a:endParaRPr lang="ru-RU" sz="1400" dirty="0">
              <a:solidFill>
                <a:schemeClr val="bg1"/>
              </a:solidFill>
              <a:latin typeface="Evolventa" panose="020B0502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8556" y="98685"/>
            <a:ext cx="583204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Evolventa" panose="020B0502020202020204" pitchFamily="34" charset="0"/>
              </a:rPr>
              <a:t>Межрегиональная научно-практическая конференция</a:t>
            </a:r>
            <a:endParaRPr lang="ru-RU" sz="1100" dirty="0">
              <a:solidFill>
                <a:schemeClr val="bg1"/>
              </a:solidFill>
              <a:latin typeface="Evolventa" panose="020B0502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422551" y="169524"/>
            <a:ext cx="16252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dirty="0" smtClean="0">
                <a:solidFill>
                  <a:schemeClr val="bg1"/>
                </a:solidFill>
                <a:latin typeface="Evolventa" panose="020B0502020202020204" pitchFamily="34" charset="0"/>
              </a:rPr>
              <a:t>11 ДЕКАБРЯ </a:t>
            </a:r>
            <a:br>
              <a:rPr lang="ru-RU" sz="1600" dirty="0" smtClean="0">
                <a:solidFill>
                  <a:schemeClr val="bg1"/>
                </a:solidFill>
                <a:latin typeface="Evolventa" panose="020B0502020202020204" pitchFamily="34" charset="0"/>
              </a:rPr>
            </a:br>
            <a:r>
              <a:rPr lang="ru-RU" sz="1600" dirty="0" smtClean="0">
                <a:solidFill>
                  <a:schemeClr val="bg1"/>
                </a:solidFill>
                <a:latin typeface="Evolventa" panose="020B0502020202020204" pitchFamily="34" charset="0"/>
              </a:rPr>
              <a:t>2025</a:t>
            </a:r>
            <a:endParaRPr lang="ru-RU" sz="1600" dirty="0">
              <a:latin typeface="Evolventa" panose="020B0502020202020204" pitchFamily="34" charset="0"/>
            </a:endParaRPr>
          </a:p>
        </p:txBody>
      </p:sp>
      <p:sp>
        <p:nvSpPr>
          <p:cNvPr id="7" name="Ромб 6"/>
          <p:cNvSpPr/>
          <p:nvPr/>
        </p:nvSpPr>
        <p:spPr>
          <a:xfrm>
            <a:off x="4031530" y="-476594"/>
            <a:ext cx="926969" cy="938506"/>
          </a:xfrm>
          <a:prstGeom prst="diamond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Ромб 7"/>
          <p:cNvSpPr/>
          <p:nvPr/>
        </p:nvSpPr>
        <p:spPr>
          <a:xfrm>
            <a:off x="7046536" y="200388"/>
            <a:ext cx="1277332" cy="1293230"/>
          </a:xfrm>
          <a:prstGeom prst="diamond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омб 8"/>
          <p:cNvSpPr/>
          <p:nvPr/>
        </p:nvSpPr>
        <p:spPr>
          <a:xfrm>
            <a:off x="-527902" y="4812255"/>
            <a:ext cx="1668545" cy="1705983"/>
          </a:xfrm>
          <a:prstGeom prst="diamond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омб 9"/>
          <p:cNvSpPr/>
          <p:nvPr/>
        </p:nvSpPr>
        <p:spPr>
          <a:xfrm>
            <a:off x="11235180" y="5746690"/>
            <a:ext cx="1876286" cy="1939827"/>
          </a:xfrm>
          <a:prstGeom prst="diamond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омб 10"/>
          <p:cNvSpPr/>
          <p:nvPr/>
        </p:nvSpPr>
        <p:spPr>
          <a:xfrm>
            <a:off x="10218656" y="4669672"/>
            <a:ext cx="1876286" cy="1939827"/>
          </a:xfrm>
          <a:prstGeom prst="diamond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омб 11"/>
          <p:cNvSpPr/>
          <p:nvPr/>
        </p:nvSpPr>
        <p:spPr>
          <a:xfrm>
            <a:off x="9216449" y="5746689"/>
            <a:ext cx="1876286" cy="1939827"/>
          </a:xfrm>
          <a:prstGeom prst="diamond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омб 12"/>
          <p:cNvSpPr/>
          <p:nvPr/>
        </p:nvSpPr>
        <p:spPr>
          <a:xfrm>
            <a:off x="374451" y="5756507"/>
            <a:ext cx="1668545" cy="1705983"/>
          </a:xfrm>
          <a:prstGeom prst="diamond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675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14</Words>
  <Application>Microsoft Office PowerPoint</Application>
  <PresentationFormat>Широкоэкранный</PresentationFormat>
  <Paragraphs>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Evolventa</vt:lpstr>
      <vt:lpstr>Тема Office</vt:lpstr>
      <vt:lpstr>Название доклада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Professional</dc:creator>
  <cp:lastModifiedBy>Professional</cp:lastModifiedBy>
  <cp:revision>3</cp:revision>
  <dcterms:created xsi:type="dcterms:W3CDTF">2025-11-11T07:27:09Z</dcterms:created>
  <dcterms:modified xsi:type="dcterms:W3CDTF">2025-11-11T07:42:10Z</dcterms:modified>
</cp:coreProperties>
</file>