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4B583F-B773-7C3E-E004-CC1C83722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B318C-4945-4A89-2E56-E789D45AD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9BFA07-8288-DDC1-7FBE-4E11C414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C4789F-DCA7-88CA-5254-E549BF55E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B1824E-3057-88A7-6B43-C18EAF9D8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4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4AFFEB-74CD-19A8-C04F-284BBE0F1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1B16E8-401B-0B97-DA34-CC7A11385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5E3D33-F2B1-C180-F275-2A7E5CA7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A95BE4-76AB-056E-8BF1-1F0A631C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DB959D-5B02-D7E4-222D-888D5D95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74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0ED675-F32D-A5A6-FE8D-8A2972053E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4BEB70-E0E6-24CB-7CBB-5279EA552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C184CE-99A0-D937-AF01-48A74035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28EAF4-1CAD-BC34-C952-7A2099B0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48F8C8-83F8-8846-102F-328ED1B6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9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97EA7-0FF4-7743-5CD1-B5C3846E2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4756F-ECBD-7559-E957-1C50A1CFA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F3DE9B-0EF0-D38E-93A0-3FFE86B6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3AFC1A-C6FC-55ED-178F-384B9EC9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B81895-EB74-3B40-25C3-3F304C07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BF959F-A42C-A7F9-E957-D2FE21803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508719-E707-4E44-AA92-B2CFDB624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BE3BD4-1932-21F1-6773-6BE82B8F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3534F2-867D-C8C5-C3C8-DCA7CC5A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00E212-7E43-707C-52BE-FC9655EB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84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AB9047-37ED-92F0-376C-78C2C429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4E959D-6786-1A20-6047-D5821C89F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D51E9F-3005-0E35-31C6-FDBBF48A4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1B27B9-B9AA-666E-F612-A99E640A4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64B053-C3E0-83F3-84F0-E174CE46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592118-3D78-7BF8-7E07-979519D78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6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02563-51C5-783B-C197-073F2059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8CC740-D06B-699F-18D7-0B749BE39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2886FC-9AC7-74C3-F8B6-342AE0E8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8BD18B-8844-3FC8-3D56-9CC3F59F8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CE1ABA-BA58-AC80-BBAB-E6357058D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7629A3B-7A50-4036-98A4-88AD3C85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217177-7F7E-FC61-EEC9-C3BE06E34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68889F-CC74-A39C-BC75-092379E43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8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B12673-74DC-0BF9-F2E0-BC98F845F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800BCB-13C0-DD4F-23EB-E1ECA826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C7930E-A4AA-4B23-7747-77A5ABCB2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6EB070-EDB6-21D4-8EB7-06EF785D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46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00BA1FF-6A15-2217-0134-680126AE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B2D5F93-1E93-BA98-EFA3-84714009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DE68555-FE94-6054-EC97-076342A9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58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555B44-8DCA-4FF5-0AD9-9D2ECC41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5ECE17-E45A-4511-337A-1652282C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CDCEAD-51A6-921E-5C09-FB5C0A69E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CD10A-56FA-03B0-24B7-BB38E6721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713642-E05A-CFC7-8CA5-A16E5323F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7E7C06-329F-02DA-CD31-703B9D46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88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B2E30-D223-4F85-1B3B-9D4109C3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94F89-1FE9-B058-C0A9-99DC15854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0756EA-C679-B99E-DCBB-A772A2E34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BADCCC-CF7F-CC5A-90D9-2031881D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F62FE9-8424-D5AC-5266-B579FE3B6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D4E392-5A35-ED2A-9337-FDE9107B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54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A2333E-1C04-9341-E043-48EC627D9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139DFB-0856-EB96-1D37-23F787B83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C3E42A-5A35-35D8-ABF0-2DC4B83D0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C107-FE72-44DB-BAB6-BC4C7474AD43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F0593D-AB0A-C094-C61B-4F45AE0B1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258A61-02AA-F225-BAB5-D857522B0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66D18-18B9-4454-A001-985DC0533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26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E925D8D-B9EC-3917-4E47-49463288C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4762"/>
            <a:ext cx="12163425" cy="68484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F64C269-674A-9667-0D19-5A5EF8A47F64}"/>
              </a:ext>
            </a:extLst>
          </p:cNvPr>
          <p:cNvSpPr txBox="1"/>
          <p:nvPr/>
        </p:nvSpPr>
        <p:spPr>
          <a:xfrm>
            <a:off x="1043222" y="2027385"/>
            <a:ext cx="5150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ТЕМА</a:t>
            </a:r>
          </a:p>
          <a:p>
            <a:pPr>
              <a:defRPr/>
            </a:pPr>
            <a:r>
              <a:rPr lang="ru-RU" sz="3200" b="1" spc="-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прочее</a:t>
            </a: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FF3744E6-D2CF-B8E0-D861-E7651B5D19BB}"/>
              </a:ext>
            </a:extLst>
          </p:cNvPr>
          <p:cNvSpPr/>
          <p:nvPr/>
        </p:nvSpPr>
        <p:spPr>
          <a:xfrm>
            <a:off x="1043668" y="5500736"/>
            <a:ext cx="4074283" cy="83118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endParaRPr lang="x-non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AECAC0-02D9-DF88-8B06-4E4D77E435D2}"/>
              </a:ext>
            </a:extLst>
          </p:cNvPr>
          <p:cNvSpPr txBox="1"/>
          <p:nvPr/>
        </p:nvSpPr>
        <p:spPr>
          <a:xfrm>
            <a:off x="1148561" y="5561724"/>
            <a:ext cx="515010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1"/>
              </a:spcAft>
              <a:defRPr/>
            </a:pPr>
            <a:r>
              <a:rPr lang="ru-RU" sz="2000" b="1" spc="-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Ф.И.О</a:t>
            </a:r>
          </a:p>
          <a:p>
            <a:pPr>
              <a:spcAft>
                <a:spcPts val="201"/>
              </a:spcAft>
              <a:defRPr/>
            </a:pPr>
            <a:r>
              <a:rPr lang="ru-RU" sz="2000" spc="-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Город, регалии</a:t>
            </a:r>
            <a:endParaRPr lang="ru-RU" sz="2000" spc="-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70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18FA6-25AD-CA8F-7F51-CEDB9AB39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71E086B-91FB-41C3-A7C8-48C5E87BB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2"/>
            <a:ext cx="4772025" cy="68484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1EF6445-657E-9FEC-5EF6-474F74556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361" y="296227"/>
            <a:ext cx="4781550" cy="5048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F91C52-A8C7-0705-A7D4-CC2963E56D1A}"/>
              </a:ext>
            </a:extLst>
          </p:cNvPr>
          <p:cNvSpPr txBox="1"/>
          <p:nvPr/>
        </p:nvSpPr>
        <p:spPr>
          <a:xfrm>
            <a:off x="5310526" y="1193480"/>
            <a:ext cx="6550385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1"/>
              </a:spcAft>
              <a:defRPr/>
            </a:pPr>
            <a:r>
              <a:rPr lang="ru-RU" sz="2000" spc="-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Текст </a:t>
            </a:r>
            <a:r>
              <a:rPr lang="ru-RU" sz="2000" spc="-1" dirty="0" err="1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2000" spc="-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201"/>
              </a:spcAft>
              <a:defRPr/>
            </a:pPr>
            <a:r>
              <a:rPr lang="ru-RU" sz="2000" spc="-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-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2000" spc="-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201"/>
              </a:spcAft>
              <a:defRPr/>
            </a:pPr>
            <a:r>
              <a:rPr lang="ru-RU" sz="2000" spc="-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-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2000" spc="-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201"/>
              </a:spcAft>
              <a:defRPr/>
            </a:pPr>
            <a:r>
              <a:rPr lang="ru-RU" sz="2000" spc="-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-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2000" spc="-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201"/>
              </a:spcAft>
              <a:defRPr/>
            </a:pPr>
            <a:r>
              <a:rPr lang="ru-RU" sz="2000" spc="-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-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2000" spc="-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201"/>
              </a:spcAft>
              <a:defRPr/>
            </a:pPr>
            <a:endParaRPr lang="ru-RU" sz="2000" spc="-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одзаголовок 4">
            <a:extLst>
              <a:ext uri="{FF2B5EF4-FFF2-40B4-BE49-F238E27FC236}">
                <a16:creationId xmlns:a16="http://schemas.microsoft.com/office/drawing/2014/main" id="{8CBF5CC1-B7C1-9905-9D74-A8EA8AD69670}"/>
              </a:ext>
            </a:extLst>
          </p:cNvPr>
          <p:cNvSpPr txBox="1">
            <a:spLocks/>
          </p:cNvSpPr>
          <p:nvPr/>
        </p:nvSpPr>
        <p:spPr>
          <a:xfrm>
            <a:off x="622598" y="2061642"/>
            <a:ext cx="4031654" cy="12301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Описание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AF861D87-929F-32BC-FA62-7065A19E8DA7}"/>
              </a:ext>
            </a:extLst>
          </p:cNvPr>
          <p:cNvSpPr txBox="1">
            <a:spLocks noChangeArrowheads="1"/>
          </p:cNvSpPr>
          <p:nvPr/>
        </p:nvSpPr>
        <p:spPr>
          <a:xfrm>
            <a:off x="538501" y="909514"/>
            <a:ext cx="4404577" cy="1368152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ru-RU" alt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ЦИТАТА</a:t>
            </a:r>
          </a:p>
        </p:txBody>
      </p:sp>
    </p:spTree>
    <p:extLst>
      <p:ext uri="{BB962C8B-B14F-4D97-AF65-F5344CB8AC3E}">
        <p14:creationId xmlns:p14="http://schemas.microsoft.com/office/powerpoint/2010/main" val="267452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FA064-9524-E0BF-B528-DFEDD3E3E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5EFDEA-6E0C-8D3C-8349-B1D0358ED5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762"/>
            <a:ext cx="400049" cy="68484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66DE40-D15C-5543-6364-7330CA908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361" y="296227"/>
            <a:ext cx="478155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2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A2C287-9DA0-80AD-27E6-844A4FB52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856255A-0689-E7F4-206C-96A729042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4762"/>
            <a:ext cx="12163425" cy="68484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A624F0-7157-E2F1-68F3-52B113A948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762"/>
            <a:ext cx="400049" cy="68484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149F54E-09CC-959E-62EE-340BE40C1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9361" y="296227"/>
            <a:ext cx="478155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623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Жанна</dc:creator>
  <cp:lastModifiedBy>Юлия Мартынова</cp:lastModifiedBy>
  <cp:revision>3</cp:revision>
  <dcterms:created xsi:type="dcterms:W3CDTF">2025-05-12T09:30:00Z</dcterms:created>
  <dcterms:modified xsi:type="dcterms:W3CDTF">2025-05-12T09:50:05Z</dcterms:modified>
</cp:coreProperties>
</file>