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17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6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2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01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6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97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80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47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11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78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5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27CEB-2C2B-4A0C-8F74-51FFCA079D9F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DA25C-3C82-41BE-96AA-2A61C8272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05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5927"/>
            <a:ext cx="12192000" cy="8820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24"/>
            <a:ext cx="12192000" cy="93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4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4401"/>
            <a:ext cx="12192000" cy="863600"/>
          </a:xfrm>
        </p:spPr>
      </p:pic>
    </p:spTree>
    <p:extLst>
      <p:ext uri="{BB962C8B-B14F-4D97-AF65-F5344CB8AC3E}">
        <p14:creationId xmlns:p14="http://schemas.microsoft.com/office/powerpoint/2010/main" val="18126555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terra</dc:creator>
  <cp:lastModifiedBy>terra</cp:lastModifiedBy>
  <cp:revision>1</cp:revision>
  <dcterms:created xsi:type="dcterms:W3CDTF">2024-09-23T14:22:23Z</dcterms:created>
  <dcterms:modified xsi:type="dcterms:W3CDTF">2024-09-23T14:24:04Z</dcterms:modified>
</cp:coreProperties>
</file>