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27CEB-2C2B-4A0C-8F74-51FFCA079D9F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A25C-3C82-41BE-96AA-2A61C8272E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172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27CEB-2C2B-4A0C-8F74-51FFCA079D9F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A25C-3C82-41BE-96AA-2A61C8272E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65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27CEB-2C2B-4A0C-8F74-51FFCA079D9F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A25C-3C82-41BE-96AA-2A61C8272E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622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27CEB-2C2B-4A0C-8F74-51FFCA079D9F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A25C-3C82-41BE-96AA-2A61C8272E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019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27CEB-2C2B-4A0C-8F74-51FFCA079D9F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A25C-3C82-41BE-96AA-2A61C8272E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69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27CEB-2C2B-4A0C-8F74-51FFCA079D9F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A25C-3C82-41BE-96AA-2A61C8272E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979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27CEB-2C2B-4A0C-8F74-51FFCA079D9F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A25C-3C82-41BE-96AA-2A61C8272E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80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27CEB-2C2B-4A0C-8F74-51FFCA079D9F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A25C-3C82-41BE-96AA-2A61C8272E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479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27CEB-2C2B-4A0C-8F74-51FFCA079D9F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A25C-3C82-41BE-96AA-2A61C8272E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11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27CEB-2C2B-4A0C-8F74-51FFCA079D9F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A25C-3C82-41BE-96AA-2A61C8272E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784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27CEB-2C2B-4A0C-8F74-51FFCA079D9F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DA25C-3C82-41BE-96AA-2A61C8272E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59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27CEB-2C2B-4A0C-8F74-51FFCA079D9F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DA25C-3C82-41BE-96AA-2A61C8272E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050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75927"/>
            <a:ext cx="12192000" cy="88207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524"/>
            <a:ext cx="12192000" cy="93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049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4401"/>
            <a:ext cx="12192000" cy="863600"/>
          </a:xfrm>
        </p:spPr>
      </p:pic>
    </p:spTree>
    <p:extLst>
      <p:ext uri="{BB962C8B-B14F-4D97-AF65-F5344CB8AC3E}">
        <p14:creationId xmlns:p14="http://schemas.microsoft.com/office/powerpoint/2010/main" val="18126555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terra</dc:creator>
  <cp:lastModifiedBy>terra</cp:lastModifiedBy>
  <cp:revision>1</cp:revision>
  <dcterms:created xsi:type="dcterms:W3CDTF">2024-09-23T14:22:23Z</dcterms:created>
  <dcterms:modified xsi:type="dcterms:W3CDTF">2024-09-23T14:24:04Z</dcterms:modified>
</cp:coreProperties>
</file>